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3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2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83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3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82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9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4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1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9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8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5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60A28-E816-44B5-9130-EF700FA02AC9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A98C7-7C42-4C46-91AC-EA3064FFD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4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927" y="1547432"/>
            <a:ext cx="3231776" cy="22981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191" y="1901634"/>
            <a:ext cx="4326849" cy="3076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61" y="3884810"/>
            <a:ext cx="3553806" cy="25271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4447" y="322728"/>
            <a:ext cx="6526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I’m thinking that these would be my first choice for photos? Let me know if you can make these samples work and I will buy the real his res versions. 5,760x3840 19.2”x12.8” 300dpi 10.6MB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247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629" y="-12532"/>
            <a:ext cx="4818997" cy="34268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407" y="3267931"/>
            <a:ext cx="5103032" cy="3640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626" y="126073"/>
            <a:ext cx="4758595" cy="33838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252" y="3267931"/>
            <a:ext cx="4956742" cy="35247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83" y="832286"/>
            <a:ext cx="3028378" cy="23352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953" y="3509963"/>
            <a:ext cx="4105908" cy="277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8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1" y="2566208"/>
            <a:ext cx="5502874" cy="3852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839" y="1977348"/>
            <a:ext cx="5243633" cy="4602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79872" cy="261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51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37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Vannata</dc:creator>
  <cp:lastModifiedBy>Larry Vannata</cp:lastModifiedBy>
  <cp:revision>5</cp:revision>
  <dcterms:created xsi:type="dcterms:W3CDTF">2015-09-15T19:05:45Z</dcterms:created>
  <dcterms:modified xsi:type="dcterms:W3CDTF">2015-10-24T00:21:22Z</dcterms:modified>
</cp:coreProperties>
</file>